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Override3.xml" ContentType="application/vnd.openxmlformats-officedocument.themeOverride+xml"/>
  <Override PartName="/ppt/theme/themeOverride4.xml" ContentType="application/vnd.openxmlformats-officedocument.themeOverride+xml"/>
  <Override PartName="/ppt/theme/themeOverride5.xml" ContentType="application/vnd.openxmlformats-officedocument.themeOverride+xml"/>
  <Override PartName="/ppt/theme/themeOverride6.xml" ContentType="application/vnd.openxmlformats-officedocument.themeOverride+xml"/>
  <Override PartName="/ppt/theme/themeOverride7.xml" ContentType="application/vnd.openxmlformats-officedocument.themeOverride+xml"/>
  <Override PartName="/ppt/theme/themeOverride8.xml" ContentType="application/vnd.openxmlformats-officedocument.themeOverride+xml"/>
  <Override PartName="/ppt/theme/themeOverride9.xml" ContentType="application/vnd.openxmlformats-officedocument.themeOverride+xml"/>
  <Override PartName="/ppt/theme/themeOverride10.xml" ContentType="application/vnd.openxmlformats-officedocument.themeOverride+xml"/>
  <Override PartName="/ppt/theme/themeOverride11.xml" ContentType="application/vnd.openxmlformats-officedocument.themeOverride+xml"/>
  <Override PartName="/ppt/theme/themeOverride12.xml" ContentType="application/vnd.openxmlformats-officedocument.themeOverride+xml"/>
  <Override PartName="/ppt/theme/themeOverride13.xml" ContentType="application/vnd.openxmlformats-officedocument.themeOverride+xml"/>
  <Override PartName="/ppt/theme/themeOverride14.xml" ContentType="application/vnd.openxmlformats-officedocument.themeOverride+xml"/>
  <Override PartName="/ppt/theme/themeOverride15.xml" ContentType="application/vnd.openxmlformats-officedocument.themeOverride+xml"/>
  <Override PartName="/ppt/theme/themeOverride16.xml" ContentType="application/vnd.openxmlformats-officedocument.themeOverride+xml"/>
  <Override PartName="/ppt/theme/themeOverride17.xml" ContentType="application/vnd.openxmlformats-officedocument.themeOverride+xml"/>
  <Override PartName="/ppt/theme/themeOverride18.xml" ContentType="application/vnd.openxmlformats-officedocument.themeOverride+xml"/>
  <Override PartName="/ppt/theme/themeOverride19.xml" ContentType="application/vnd.openxmlformats-officedocument.themeOverride+xml"/>
  <Override PartName="/ppt/theme/themeOverride20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sldSz cx="10042525" cy="7775575"/>
  <p:notesSz cx="7775575" cy="10042525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1338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55713" y="1273175"/>
            <a:ext cx="7531100" cy="2706688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55713" y="4084638"/>
            <a:ext cx="7531100" cy="1876425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D79AF5D-7B2E-4328-BB96-CA3BA22C222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957071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3FB9F56-0BF4-4F85-8AFD-3C5B860FD03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851843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56450" y="690563"/>
            <a:ext cx="2133600" cy="62214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52475" y="690563"/>
            <a:ext cx="6251575" cy="6221412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475EBAE-0A80-4072-8B46-6A81AFD2C68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289818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5DA8C6A-A54A-4826-A7BD-9EB8FEB23C1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762922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938338"/>
            <a:ext cx="8661400" cy="3235325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5203825"/>
            <a:ext cx="8661400" cy="1700213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385F6F7-EA06-4956-BC22-60DCE44E682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331104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52475" y="2246313"/>
            <a:ext cx="4192588" cy="466566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97463" y="2246313"/>
            <a:ext cx="4192587" cy="466566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1A25C40-3605-4395-8D6B-F770ED1657E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263351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2150" y="414338"/>
            <a:ext cx="8661400" cy="150177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2150" y="1906588"/>
            <a:ext cx="4248150" cy="9334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92150" y="2840038"/>
            <a:ext cx="4248150" cy="417830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4763" y="1906588"/>
            <a:ext cx="4268787" cy="9334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4763" y="2840038"/>
            <a:ext cx="4268787" cy="417830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E78AB78-7D90-4D54-A6CF-A447CC9A690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336162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5F11FC2-2DEE-4405-8480-7CA5D8ACA13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301288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DB25430-8BC5-43BE-9995-5AC3163B5C6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374620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2150" y="519113"/>
            <a:ext cx="3238500" cy="181292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68788" y="1119188"/>
            <a:ext cx="5084762" cy="55260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2150" y="2332038"/>
            <a:ext cx="3238500" cy="4322762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775473B-7233-4585-9063-0A37A86F978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657514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2150" y="519113"/>
            <a:ext cx="3238500" cy="181292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268788" y="1119188"/>
            <a:ext cx="5084762" cy="5526087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2150" y="2332038"/>
            <a:ext cx="3238500" cy="4322762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DBFC533-A386-4EC5-9DD3-452EE88D456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649020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752475" y="690563"/>
            <a:ext cx="8537575" cy="1295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52475" y="2246313"/>
            <a:ext cx="8537575" cy="46656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52475" y="7083425"/>
            <a:ext cx="209232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500"/>
            </a:lvl1pPr>
          </a:lstStyle>
          <a:p>
            <a:endParaRPr lang="en-US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30588" y="7083425"/>
            <a:ext cx="31813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500"/>
            </a:lvl1pPr>
          </a:lstStyle>
          <a:p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197725" y="7083425"/>
            <a:ext cx="209232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500"/>
            </a:lvl1pPr>
          </a:lstStyle>
          <a:p>
            <a:fld id="{BF2ED418-6324-4559-9181-2C5F52F922DF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10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1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1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1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14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15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16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1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18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19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20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 bwMode="auto"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68413" y="1366838"/>
            <a:ext cx="7546975" cy="48609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 bwMode="auto"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01775" y="1296988"/>
            <a:ext cx="7521575" cy="48625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 bwMode="auto"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57313" y="1200150"/>
            <a:ext cx="7519987" cy="48625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 bwMode="auto"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57313" y="1200150"/>
            <a:ext cx="7519987" cy="48625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 bwMode="auto"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57313" y="1200150"/>
            <a:ext cx="7519987" cy="48625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 bwMode="auto"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57313" y="1200150"/>
            <a:ext cx="7519987" cy="48625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 bwMode="auto"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57313" y="1200150"/>
            <a:ext cx="7519987" cy="48625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 bwMode="auto"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38250" y="1236663"/>
            <a:ext cx="7519988" cy="48609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 bwMode="auto"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46200" y="1223963"/>
            <a:ext cx="7519988" cy="48625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 bwMode="auto"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46200" y="1223963"/>
            <a:ext cx="7519988" cy="48625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 bwMode="auto"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46200" y="1223963"/>
            <a:ext cx="7519988" cy="48625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 bwMode="auto"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3863" y="368300"/>
            <a:ext cx="9210675" cy="7023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 bwMode="auto"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4300" y="1030288"/>
            <a:ext cx="7551738" cy="48609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 bwMode="auto"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89075" y="1514475"/>
            <a:ext cx="7546975" cy="48609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 bwMode="auto"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38288" y="1293813"/>
            <a:ext cx="7546975" cy="48609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 bwMode="auto"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09688" y="1030288"/>
            <a:ext cx="7543800" cy="52244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 bwMode="auto"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09688" y="1030288"/>
            <a:ext cx="7543800" cy="52244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 bwMode="auto"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98613" y="1587500"/>
            <a:ext cx="7519987" cy="48609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 bwMode="auto"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98613" y="1587500"/>
            <a:ext cx="7519987" cy="48609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 bwMode="auto"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01775" y="1296988"/>
            <a:ext cx="7521575" cy="48625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 Theme 1">
    <a:dk1>
      <a:srgbClr val="000000"/>
    </a:dk1>
    <a:lt1>
      <a:srgbClr val="FFFFFF"/>
    </a:lt1>
    <a:dk2>
      <a:srgbClr val="000000"/>
    </a:dk2>
    <a:lt2>
      <a:srgbClr val="808080"/>
    </a:lt2>
    <a:accent1>
      <a:srgbClr val="00CC99"/>
    </a:accent1>
    <a:accent2>
      <a:srgbClr val="3333CC"/>
    </a:accent2>
    <a:accent3>
      <a:srgbClr val="FFFFFF"/>
    </a:accent3>
    <a:accent4>
      <a:srgbClr val="000000"/>
    </a:accent4>
    <a:accent5>
      <a:srgbClr val="AAE2CA"/>
    </a:accent5>
    <a:accent6>
      <a:srgbClr val="2D2DB9"/>
    </a:accent6>
    <a:hlink>
      <a:srgbClr val="CCCCFF"/>
    </a:hlink>
    <a:folHlink>
      <a:srgbClr val="B2B2B2"/>
    </a:folHlink>
  </a:clrScheme>
</a:themeOverride>
</file>

<file path=ppt/theme/themeOverride10.xml><?xml version="1.0" encoding="utf-8"?>
<a:themeOverride xmlns:a="http://schemas.openxmlformats.org/drawingml/2006/main">
  <a:clrScheme name="Office Theme 1">
    <a:dk1>
      <a:srgbClr val="000000"/>
    </a:dk1>
    <a:lt1>
      <a:srgbClr val="FFFFFF"/>
    </a:lt1>
    <a:dk2>
      <a:srgbClr val="000000"/>
    </a:dk2>
    <a:lt2>
      <a:srgbClr val="808080"/>
    </a:lt2>
    <a:accent1>
      <a:srgbClr val="00CC99"/>
    </a:accent1>
    <a:accent2>
      <a:srgbClr val="3333CC"/>
    </a:accent2>
    <a:accent3>
      <a:srgbClr val="FFFFFF"/>
    </a:accent3>
    <a:accent4>
      <a:srgbClr val="000000"/>
    </a:accent4>
    <a:accent5>
      <a:srgbClr val="AAE2CA"/>
    </a:accent5>
    <a:accent6>
      <a:srgbClr val="2D2DB9"/>
    </a:accent6>
    <a:hlink>
      <a:srgbClr val="CCCCFF"/>
    </a:hlink>
    <a:folHlink>
      <a:srgbClr val="B2B2B2"/>
    </a:folHlink>
  </a:clrScheme>
</a:themeOverride>
</file>

<file path=ppt/theme/themeOverride11.xml><?xml version="1.0" encoding="utf-8"?>
<a:themeOverride xmlns:a="http://schemas.openxmlformats.org/drawingml/2006/main">
  <a:clrScheme name="Office Theme 1">
    <a:dk1>
      <a:srgbClr val="000000"/>
    </a:dk1>
    <a:lt1>
      <a:srgbClr val="FFFFFF"/>
    </a:lt1>
    <a:dk2>
      <a:srgbClr val="000000"/>
    </a:dk2>
    <a:lt2>
      <a:srgbClr val="808080"/>
    </a:lt2>
    <a:accent1>
      <a:srgbClr val="00CC99"/>
    </a:accent1>
    <a:accent2>
      <a:srgbClr val="3333CC"/>
    </a:accent2>
    <a:accent3>
      <a:srgbClr val="FFFFFF"/>
    </a:accent3>
    <a:accent4>
      <a:srgbClr val="000000"/>
    </a:accent4>
    <a:accent5>
      <a:srgbClr val="AAE2CA"/>
    </a:accent5>
    <a:accent6>
      <a:srgbClr val="2D2DB9"/>
    </a:accent6>
    <a:hlink>
      <a:srgbClr val="CCCCFF"/>
    </a:hlink>
    <a:folHlink>
      <a:srgbClr val="B2B2B2"/>
    </a:folHlink>
  </a:clrScheme>
</a:themeOverride>
</file>

<file path=ppt/theme/themeOverride12.xml><?xml version="1.0" encoding="utf-8"?>
<a:themeOverride xmlns:a="http://schemas.openxmlformats.org/drawingml/2006/main">
  <a:clrScheme name="Office Theme 1">
    <a:dk1>
      <a:srgbClr val="000000"/>
    </a:dk1>
    <a:lt1>
      <a:srgbClr val="FFFFFF"/>
    </a:lt1>
    <a:dk2>
      <a:srgbClr val="000000"/>
    </a:dk2>
    <a:lt2>
      <a:srgbClr val="808080"/>
    </a:lt2>
    <a:accent1>
      <a:srgbClr val="00CC99"/>
    </a:accent1>
    <a:accent2>
      <a:srgbClr val="3333CC"/>
    </a:accent2>
    <a:accent3>
      <a:srgbClr val="FFFFFF"/>
    </a:accent3>
    <a:accent4>
      <a:srgbClr val="000000"/>
    </a:accent4>
    <a:accent5>
      <a:srgbClr val="AAE2CA"/>
    </a:accent5>
    <a:accent6>
      <a:srgbClr val="2D2DB9"/>
    </a:accent6>
    <a:hlink>
      <a:srgbClr val="CCCCFF"/>
    </a:hlink>
    <a:folHlink>
      <a:srgbClr val="B2B2B2"/>
    </a:folHlink>
  </a:clrScheme>
</a:themeOverride>
</file>

<file path=ppt/theme/themeOverride13.xml><?xml version="1.0" encoding="utf-8"?>
<a:themeOverride xmlns:a="http://schemas.openxmlformats.org/drawingml/2006/main">
  <a:clrScheme name="Office Theme 1">
    <a:dk1>
      <a:srgbClr val="000000"/>
    </a:dk1>
    <a:lt1>
      <a:srgbClr val="FFFFFF"/>
    </a:lt1>
    <a:dk2>
      <a:srgbClr val="000000"/>
    </a:dk2>
    <a:lt2>
      <a:srgbClr val="808080"/>
    </a:lt2>
    <a:accent1>
      <a:srgbClr val="00CC99"/>
    </a:accent1>
    <a:accent2>
      <a:srgbClr val="3333CC"/>
    </a:accent2>
    <a:accent3>
      <a:srgbClr val="FFFFFF"/>
    </a:accent3>
    <a:accent4>
      <a:srgbClr val="000000"/>
    </a:accent4>
    <a:accent5>
      <a:srgbClr val="AAE2CA"/>
    </a:accent5>
    <a:accent6>
      <a:srgbClr val="2D2DB9"/>
    </a:accent6>
    <a:hlink>
      <a:srgbClr val="CCCCFF"/>
    </a:hlink>
    <a:folHlink>
      <a:srgbClr val="B2B2B2"/>
    </a:folHlink>
  </a:clrScheme>
</a:themeOverride>
</file>

<file path=ppt/theme/themeOverride14.xml><?xml version="1.0" encoding="utf-8"?>
<a:themeOverride xmlns:a="http://schemas.openxmlformats.org/drawingml/2006/main">
  <a:clrScheme name="Office Theme 1">
    <a:dk1>
      <a:srgbClr val="000000"/>
    </a:dk1>
    <a:lt1>
      <a:srgbClr val="FFFFFF"/>
    </a:lt1>
    <a:dk2>
      <a:srgbClr val="000000"/>
    </a:dk2>
    <a:lt2>
      <a:srgbClr val="808080"/>
    </a:lt2>
    <a:accent1>
      <a:srgbClr val="00CC99"/>
    </a:accent1>
    <a:accent2>
      <a:srgbClr val="3333CC"/>
    </a:accent2>
    <a:accent3>
      <a:srgbClr val="FFFFFF"/>
    </a:accent3>
    <a:accent4>
      <a:srgbClr val="000000"/>
    </a:accent4>
    <a:accent5>
      <a:srgbClr val="AAE2CA"/>
    </a:accent5>
    <a:accent6>
      <a:srgbClr val="2D2DB9"/>
    </a:accent6>
    <a:hlink>
      <a:srgbClr val="CCCCFF"/>
    </a:hlink>
    <a:folHlink>
      <a:srgbClr val="B2B2B2"/>
    </a:folHlink>
  </a:clrScheme>
</a:themeOverride>
</file>

<file path=ppt/theme/themeOverride15.xml><?xml version="1.0" encoding="utf-8"?>
<a:themeOverride xmlns:a="http://schemas.openxmlformats.org/drawingml/2006/main">
  <a:clrScheme name="Office Theme 1">
    <a:dk1>
      <a:srgbClr val="000000"/>
    </a:dk1>
    <a:lt1>
      <a:srgbClr val="FFFFFF"/>
    </a:lt1>
    <a:dk2>
      <a:srgbClr val="000000"/>
    </a:dk2>
    <a:lt2>
      <a:srgbClr val="808080"/>
    </a:lt2>
    <a:accent1>
      <a:srgbClr val="00CC99"/>
    </a:accent1>
    <a:accent2>
      <a:srgbClr val="3333CC"/>
    </a:accent2>
    <a:accent3>
      <a:srgbClr val="FFFFFF"/>
    </a:accent3>
    <a:accent4>
      <a:srgbClr val="000000"/>
    </a:accent4>
    <a:accent5>
      <a:srgbClr val="AAE2CA"/>
    </a:accent5>
    <a:accent6>
      <a:srgbClr val="2D2DB9"/>
    </a:accent6>
    <a:hlink>
      <a:srgbClr val="CCCCFF"/>
    </a:hlink>
    <a:folHlink>
      <a:srgbClr val="B2B2B2"/>
    </a:folHlink>
  </a:clrScheme>
</a:themeOverride>
</file>

<file path=ppt/theme/themeOverride16.xml><?xml version="1.0" encoding="utf-8"?>
<a:themeOverride xmlns:a="http://schemas.openxmlformats.org/drawingml/2006/main">
  <a:clrScheme name="Office Theme 1">
    <a:dk1>
      <a:srgbClr val="000000"/>
    </a:dk1>
    <a:lt1>
      <a:srgbClr val="FFFFFF"/>
    </a:lt1>
    <a:dk2>
      <a:srgbClr val="000000"/>
    </a:dk2>
    <a:lt2>
      <a:srgbClr val="808080"/>
    </a:lt2>
    <a:accent1>
      <a:srgbClr val="00CC99"/>
    </a:accent1>
    <a:accent2>
      <a:srgbClr val="3333CC"/>
    </a:accent2>
    <a:accent3>
      <a:srgbClr val="FFFFFF"/>
    </a:accent3>
    <a:accent4>
      <a:srgbClr val="000000"/>
    </a:accent4>
    <a:accent5>
      <a:srgbClr val="AAE2CA"/>
    </a:accent5>
    <a:accent6>
      <a:srgbClr val="2D2DB9"/>
    </a:accent6>
    <a:hlink>
      <a:srgbClr val="CCCCFF"/>
    </a:hlink>
    <a:folHlink>
      <a:srgbClr val="B2B2B2"/>
    </a:folHlink>
  </a:clrScheme>
</a:themeOverride>
</file>

<file path=ppt/theme/themeOverride17.xml><?xml version="1.0" encoding="utf-8"?>
<a:themeOverride xmlns:a="http://schemas.openxmlformats.org/drawingml/2006/main">
  <a:clrScheme name="Office Theme 1">
    <a:dk1>
      <a:srgbClr val="000000"/>
    </a:dk1>
    <a:lt1>
      <a:srgbClr val="FFFFFF"/>
    </a:lt1>
    <a:dk2>
      <a:srgbClr val="000000"/>
    </a:dk2>
    <a:lt2>
      <a:srgbClr val="808080"/>
    </a:lt2>
    <a:accent1>
      <a:srgbClr val="00CC99"/>
    </a:accent1>
    <a:accent2>
      <a:srgbClr val="3333CC"/>
    </a:accent2>
    <a:accent3>
      <a:srgbClr val="FFFFFF"/>
    </a:accent3>
    <a:accent4>
      <a:srgbClr val="000000"/>
    </a:accent4>
    <a:accent5>
      <a:srgbClr val="AAE2CA"/>
    </a:accent5>
    <a:accent6>
      <a:srgbClr val="2D2DB9"/>
    </a:accent6>
    <a:hlink>
      <a:srgbClr val="CCCCFF"/>
    </a:hlink>
    <a:folHlink>
      <a:srgbClr val="B2B2B2"/>
    </a:folHlink>
  </a:clrScheme>
</a:themeOverride>
</file>

<file path=ppt/theme/themeOverride18.xml><?xml version="1.0" encoding="utf-8"?>
<a:themeOverride xmlns:a="http://schemas.openxmlformats.org/drawingml/2006/main">
  <a:clrScheme name="Office Theme 1">
    <a:dk1>
      <a:srgbClr val="000000"/>
    </a:dk1>
    <a:lt1>
      <a:srgbClr val="FFFFFF"/>
    </a:lt1>
    <a:dk2>
      <a:srgbClr val="000000"/>
    </a:dk2>
    <a:lt2>
      <a:srgbClr val="808080"/>
    </a:lt2>
    <a:accent1>
      <a:srgbClr val="00CC99"/>
    </a:accent1>
    <a:accent2>
      <a:srgbClr val="3333CC"/>
    </a:accent2>
    <a:accent3>
      <a:srgbClr val="FFFFFF"/>
    </a:accent3>
    <a:accent4>
      <a:srgbClr val="000000"/>
    </a:accent4>
    <a:accent5>
      <a:srgbClr val="AAE2CA"/>
    </a:accent5>
    <a:accent6>
      <a:srgbClr val="2D2DB9"/>
    </a:accent6>
    <a:hlink>
      <a:srgbClr val="CCCCFF"/>
    </a:hlink>
    <a:folHlink>
      <a:srgbClr val="B2B2B2"/>
    </a:folHlink>
  </a:clrScheme>
</a:themeOverride>
</file>

<file path=ppt/theme/themeOverride19.xml><?xml version="1.0" encoding="utf-8"?>
<a:themeOverride xmlns:a="http://schemas.openxmlformats.org/drawingml/2006/main">
  <a:clrScheme name="Office Theme 1">
    <a:dk1>
      <a:srgbClr val="000000"/>
    </a:dk1>
    <a:lt1>
      <a:srgbClr val="FFFFFF"/>
    </a:lt1>
    <a:dk2>
      <a:srgbClr val="000000"/>
    </a:dk2>
    <a:lt2>
      <a:srgbClr val="808080"/>
    </a:lt2>
    <a:accent1>
      <a:srgbClr val="00CC99"/>
    </a:accent1>
    <a:accent2>
      <a:srgbClr val="3333CC"/>
    </a:accent2>
    <a:accent3>
      <a:srgbClr val="FFFFFF"/>
    </a:accent3>
    <a:accent4>
      <a:srgbClr val="000000"/>
    </a:accent4>
    <a:accent5>
      <a:srgbClr val="AAE2CA"/>
    </a:accent5>
    <a:accent6>
      <a:srgbClr val="2D2DB9"/>
    </a:accent6>
    <a:hlink>
      <a:srgbClr val="CCCCFF"/>
    </a:hlink>
    <a:folHlink>
      <a:srgbClr val="B2B2B2"/>
    </a:folHlink>
  </a:clrScheme>
</a:themeOverride>
</file>

<file path=ppt/theme/themeOverride2.xml><?xml version="1.0" encoding="utf-8"?>
<a:themeOverride xmlns:a="http://schemas.openxmlformats.org/drawingml/2006/main">
  <a:clrScheme name="Office Theme 1">
    <a:dk1>
      <a:srgbClr val="000000"/>
    </a:dk1>
    <a:lt1>
      <a:srgbClr val="FFFFFF"/>
    </a:lt1>
    <a:dk2>
      <a:srgbClr val="000000"/>
    </a:dk2>
    <a:lt2>
      <a:srgbClr val="808080"/>
    </a:lt2>
    <a:accent1>
      <a:srgbClr val="00CC99"/>
    </a:accent1>
    <a:accent2>
      <a:srgbClr val="3333CC"/>
    </a:accent2>
    <a:accent3>
      <a:srgbClr val="FFFFFF"/>
    </a:accent3>
    <a:accent4>
      <a:srgbClr val="000000"/>
    </a:accent4>
    <a:accent5>
      <a:srgbClr val="AAE2CA"/>
    </a:accent5>
    <a:accent6>
      <a:srgbClr val="2D2DB9"/>
    </a:accent6>
    <a:hlink>
      <a:srgbClr val="CCCCFF"/>
    </a:hlink>
    <a:folHlink>
      <a:srgbClr val="B2B2B2"/>
    </a:folHlink>
  </a:clrScheme>
</a:themeOverride>
</file>

<file path=ppt/theme/themeOverride20.xml><?xml version="1.0" encoding="utf-8"?>
<a:themeOverride xmlns:a="http://schemas.openxmlformats.org/drawingml/2006/main">
  <a:clrScheme name="Office Theme 1">
    <a:dk1>
      <a:srgbClr val="000000"/>
    </a:dk1>
    <a:lt1>
      <a:srgbClr val="FFFFFF"/>
    </a:lt1>
    <a:dk2>
      <a:srgbClr val="000000"/>
    </a:dk2>
    <a:lt2>
      <a:srgbClr val="808080"/>
    </a:lt2>
    <a:accent1>
      <a:srgbClr val="00CC99"/>
    </a:accent1>
    <a:accent2>
      <a:srgbClr val="3333CC"/>
    </a:accent2>
    <a:accent3>
      <a:srgbClr val="FFFFFF"/>
    </a:accent3>
    <a:accent4>
      <a:srgbClr val="000000"/>
    </a:accent4>
    <a:accent5>
      <a:srgbClr val="AAE2CA"/>
    </a:accent5>
    <a:accent6>
      <a:srgbClr val="2D2DB9"/>
    </a:accent6>
    <a:hlink>
      <a:srgbClr val="CCCCFF"/>
    </a:hlink>
    <a:folHlink>
      <a:srgbClr val="B2B2B2"/>
    </a:folHlink>
  </a:clrScheme>
</a:themeOverride>
</file>

<file path=ppt/theme/themeOverride3.xml><?xml version="1.0" encoding="utf-8"?>
<a:themeOverride xmlns:a="http://schemas.openxmlformats.org/drawingml/2006/main">
  <a:clrScheme name="Office Theme 1">
    <a:dk1>
      <a:srgbClr val="000000"/>
    </a:dk1>
    <a:lt1>
      <a:srgbClr val="FFFFFF"/>
    </a:lt1>
    <a:dk2>
      <a:srgbClr val="000000"/>
    </a:dk2>
    <a:lt2>
      <a:srgbClr val="808080"/>
    </a:lt2>
    <a:accent1>
      <a:srgbClr val="00CC99"/>
    </a:accent1>
    <a:accent2>
      <a:srgbClr val="3333CC"/>
    </a:accent2>
    <a:accent3>
      <a:srgbClr val="FFFFFF"/>
    </a:accent3>
    <a:accent4>
      <a:srgbClr val="000000"/>
    </a:accent4>
    <a:accent5>
      <a:srgbClr val="AAE2CA"/>
    </a:accent5>
    <a:accent6>
      <a:srgbClr val="2D2DB9"/>
    </a:accent6>
    <a:hlink>
      <a:srgbClr val="CCCCFF"/>
    </a:hlink>
    <a:folHlink>
      <a:srgbClr val="B2B2B2"/>
    </a:folHlink>
  </a:clrScheme>
</a:themeOverride>
</file>

<file path=ppt/theme/themeOverride4.xml><?xml version="1.0" encoding="utf-8"?>
<a:themeOverride xmlns:a="http://schemas.openxmlformats.org/drawingml/2006/main">
  <a:clrScheme name="Office Theme 1">
    <a:dk1>
      <a:srgbClr val="000000"/>
    </a:dk1>
    <a:lt1>
      <a:srgbClr val="FFFFFF"/>
    </a:lt1>
    <a:dk2>
      <a:srgbClr val="000000"/>
    </a:dk2>
    <a:lt2>
      <a:srgbClr val="808080"/>
    </a:lt2>
    <a:accent1>
      <a:srgbClr val="00CC99"/>
    </a:accent1>
    <a:accent2>
      <a:srgbClr val="3333CC"/>
    </a:accent2>
    <a:accent3>
      <a:srgbClr val="FFFFFF"/>
    </a:accent3>
    <a:accent4>
      <a:srgbClr val="000000"/>
    </a:accent4>
    <a:accent5>
      <a:srgbClr val="AAE2CA"/>
    </a:accent5>
    <a:accent6>
      <a:srgbClr val="2D2DB9"/>
    </a:accent6>
    <a:hlink>
      <a:srgbClr val="CCCCFF"/>
    </a:hlink>
    <a:folHlink>
      <a:srgbClr val="B2B2B2"/>
    </a:folHlink>
  </a:clrScheme>
</a:themeOverride>
</file>

<file path=ppt/theme/themeOverride5.xml><?xml version="1.0" encoding="utf-8"?>
<a:themeOverride xmlns:a="http://schemas.openxmlformats.org/drawingml/2006/main">
  <a:clrScheme name="Office Theme 1">
    <a:dk1>
      <a:srgbClr val="000000"/>
    </a:dk1>
    <a:lt1>
      <a:srgbClr val="FFFFFF"/>
    </a:lt1>
    <a:dk2>
      <a:srgbClr val="000000"/>
    </a:dk2>
    <a:lt2>
      <a:srgbClr val="808080"/>
    </a:lt2>
    <a:accent1>
      <a:srgbClr val="00CC99"/>
    </a:accent1>
    <a:accent2>
      <a:srgbClr val="3333CC"/>
    </a:accent2>
    <a:accent3>
      <a:srgbClr val="FFFFFF"/>
    </a:accent3>
    <a:accent4>
      <a:srgbClr val="000000"/>
    </a:accent4>
    <a:accent5>
      <a:srgbClr val="AAE2CA"/>
    </a:accent5>
    <a:accent6>
      <a:srgbClr val="2D2DB9"/>
    </a:accent6>
    <a:hlink>
      <a:srgbClr val="CCCCFF"/>
    </a:hlink>
    <a:folHlink>
      <a:srgbClr val="B2B2B2"/>
    </a:folHlink>
  </a:clrScheme>
</a:themeOverride>
</file>

<file path=ppt/theme/themeOverride6.xml><?xml version="1.0" encoding="utf-8"?>
<a:themeOverride xmlns:a="http://schemas.openxmlformats.org/drawingml/2006/main">
  <a:clrScheme name="Office Theme 1">
    <a:dk1>
      <a:srgbClr val="000000"/>
    </a:dk1>
    <a:lt1>
      <a:srgbClr val="FFFFFF"/>
    </a:lt1>
    <a:dk2>
      <a:srgbClr val="000000"/>
    </a:dk2>
    <a:lt2>
      <a:srgbClr val="808080"/>
    </a:lt2>
    <a:accent1>
      <a:srgbClr val="00CC99"/>
    </a:accent1>
    <a:accent2>
      <a:srgbClr val="3333CC"/>
    </a:accent2>
    <a:accent3>
      <a:srgbClr val="FFFFFF"/>
    </a:accent3>
    <a:accent4>
      <a:srgbClr val="000000"/>
    </a:accent4>
    <a:accent5>
      <a:srgbClr val="AAE2CA"/>
    </a:accent5>
    <a:accent6>
      <a:srgbClr val="2D2DB9"/>
    </a:accent6>
    <a:hlink>
      <a:srgbClr val="CCCCFF"/>
    </a:hlink>
    <a:folHlink>
      <a:srgbClr val="B2B2B2"/>
    </a:folHlink>
  </a:clrScheme>
</a:themeOverride>
</file>

<file path=ppt/theme/themeOverride7.xml><?xml version="1.0" encoding="utf-8"?>
<a:themeOverride xmlns:a="http://schemas.openxmlformats.org/drawingml/2006/main">
  <a:clrScheme name="Office Theme 1">
    <a:dk1>
      <a:srgbClr val="000000"/>
    </a:dk1>
    <a:lt1>
      <a:srgbClr val="FFFFFF"/>
    </a:lt1>
    <a:dk2>
      <a:srgbClr val="000000"/>
    </a:dk2>
    <a:lt2>
      <a:srgbClr val="808080"/>
    </a:lt2>
    <a:accent1>
      <a:srgbClr val="00CC99"/>
    </a:accent1>
    <a:accent2>
      <a:srgbClr val="3333CC"/>
    </a:accent2>
    <a:accent3>
      <a:srgbClr val="FFFFFF"/>
    </a:accent3>
    <a:accent4>
      <a:srgbClr val="000000"/>
    </a:accent4>
    <a:accent5>
      <a:srgbClr val="AAE2CA"/>
    </a:accent5>
    <a:accent6>
      <a:srgbClr val="2D2DB9"/>
    </a:accent6>
    <a:hlink>
      <a:srgbClr val="CCCCFF"/>
    </a:hlink>
    <a:folHlink>
      <a:srgbClr val="B2B2B2"/>
    </a:folHlink>
  </a:clrScheme>
</a:themeOverride>
</file>

<file path=ppt/theme/themeOverride8.xml><?xml version="1.0" encoding="utf-8"?>
<a:themeOverride xmlns:a="http://schemas.openxmlformats.org/drawingml/2006/main">
  <a:clrScheme name="Office Theme 1">
    <a:dk1>
      <a:srgbClr val="000000"/>
    </a:dk1>
    <a:lt1>
      <a:srgbClr val="FFFFFF"/>
    </a:lt1>
    <a:dk2>
      <a:srgbClr val="000000"/>
    </a:dk2>
    <a:lt2>
      <a:srgbClr val="808080"/>
    </a:lt2>
    <a:accent1>
      <a:srgbClr val="00CC99"/>
    </a:accent1>
    <a:accent2>
      <a:srgbClr val="3333CC"/>
    </a:accent2>
    <a:accent3>
      <a:srgbClr val="FFFFFF"/>
    </a:accent3>
    <a:accent4>
      <a:srgbClr val="000000"/>
    </a:accent4>
    <a:accent5>
      <a:srgbClr val="AAE2CA"/>
    </a:accent5>
    <a:accent6>
      <a:srgbClr val="2D2DB9"/>
    </a:accent6>
    <a:hlink>
      <a:srgbClr val="CCCCFF"/>
    </a:hlink>
    <a:folHlink>
      <a:srgbClr val="B2B2B2"/>
    </a:folHlink>
  </a:clrScheme>
</a:themeOverride>
</file>

<file path=ppt/theme/themeOverride9.xml><?xml version="1.0" encoding="utf-8"?>
<a:themeOverride xmlns:a="http://schemas.openxmlformats.org/drawingml/2006/main">
  <a:clrScheme name="Office Theme 1">
    <a:dk1>
      <a:srgbClr val="000000"/>
    </a:dk1>
    <a:lt1>
      <a:srgbClr val="FFFFFF"/>
    </a:lt1>
    <a:dk2>
      <a:srgbClr val="000000"/>
    </a:dk2>
    <a:lt2>
      <a:srgbClr val="808080"/>
    </a:lt2>
    <a:accent1>
      <a:srgbClr val="00CC99"/>
    </a:accent1>
    <a:accent2>
      <a:srgbClr val="3333CC"/>
    </a:accent2>
    <a:accent3>
      <a:srgbClr val="FFFFFF"/>
    </a:accent3>
    <a:accent4>
      <a:srgbClr val="000000"/>
    </a:accent4>
    <a:accent5>
      <a:srgbClr val="AAE2CA"/>
    </a:accent5>
    <a:accent6>
      <a:srgbClr val="2D2DB9"/>
    </a:accent6>
    <a:hlink>
      <a:srgbClr val="CCCCFF"/>
    </a:hlink>
    <a:folHlink>
      <a:srgbClr val="B2B2B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Custom</PresentationFormat>
  <Paragraphs>0</Paragraphs>
  <Slides>20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2" baseType="lpstr"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sheridan</dc:creator>
  <cp:lastModifiedBy>sheridan</cp:lastModifiedBy>
  <cp:revision>1</cp:revision>
  <dcterms:modified xsi:type="dcterms:W3CDTF">2018-09-07T16:53:45Z</dcterms:modified>
</cp:coreProperties>
</file>